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0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2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1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6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CDA61-55C2-4491-9C18-94E38DC9EC21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s-SNOM Measurements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October </a:t>
            </a:r>
            <a:r>
              <a:rPr lang="en-US" dirty="0" smtClean="0"/>
              <a:t>30</a:t>
            </a:r>
            <a:r>
              <a:rPr lang="en-US" dirty="0" smtClean="0"/>
              <a:t>, </a:t>
            </a:r>
            <a:r>
              <a:rPr lang="en-US" dirty="0"/>
              <a:t>2017</a:t>
            </a:r>
          </a:p>
          <a:p>
            <a:r>
              <a:rPr lang="en-US" dirty="0" smtClean="0"/>
              <a:t>Bowtie and Discrete Bowtie antennas</a:t>
            </a:r>
            <a:endParaRPr lang="en-US" dirty="0"/>
          </a:p>
          <a:p>
            <a:r>
              <a:rPr lang="en-US" dirty="0"/>
              <a:t>Under linear polarization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2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3" t="31111" r="13553" b="22962"/>
          <a:stretch/>
        </p:blipFill>
        <p:spPr>
          <a:xfrm>
            <a:off x="6423216" y="4008568"/>
            <a:ext cx="4653545" cy="22540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56" y="35676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Illumination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3290" y="1920745"/>
            <a:ext cx="580594" cy="366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9235" y="6161886"/>
            <a:ext cx="580594" cy="366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12056" y="3171726"/>
            <a:ext cx="580594" cy="366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858" y="3120761"/>
            <a:ext cx="3611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wave </a:t>
            </a:r>
            <a:r>
              <a:rPr lang="el-GR" dirty="0"/>
              <a:t>θ</a:t>
            </a:r>
            <a:r>
              <a:rPr lang="en-US" dirty="0"/>
              <a:t> = 60</a:t>
            </a:r>
            <a:r>
              <a:rPr lang="en-US" baseline="300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Light: linear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Incidence: p-polarization (</a:t>
            </a:r>
            <a:r>
              <a:rPr lang="en-US" b="1" i="1" dirty="0"/>
              <a:t>k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 vectors are in the YZ plane)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A4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348037">
            <a:off x="4823126" y="4339963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r>
              <a:rPr lang="en-US" dirty="0"/>
              <a:t>-vector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01691" y="3495438"/>
            <a:ext cx="2174622" cy="1464148"/>
            <a:chOff x="2495157" y="3315995"/>
            <a:chExt cx="2174622" cy="146414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2495157" y="3804747"/>
              <a:ext cx="1927404" cy="80541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6513348">
              <a:off x="3979036" y="4089400"/>
              <a:ext cx="700769" cy="680717"/>
            </a:xfrm>
            <a:prstGeom prst="arc">
              <a:avLst>
                <a:gd name="adj1" fmla="val 16200000"/>
                <a:gd name="adj2" fmla="val 3527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49773" y="3748006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θ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2495157" y="3315995"/>
              <a:ext cx="509300" cy="1260739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4778967" y="2932879"/>
            <a:ext cx="58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E</a:t>
            </a:r>
            <a:r>
              <a:rPr lang="en-US" sz="2400" b="1" i="1" baseline="-25000" dirty="0">
                <a:solidFill>
                  <a:srgbClr val="0070C0"/>
                </a:solidFill>
              </a:rPr>
              <a:t>i</a:t>
            </a:r>
            <a:endParaRPr lang="en-US" sz="2000" b="1" i="1" baseline="-25000" dirty="0">
              <a:solidFill>
                <a:srgbClr val="0070C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423216" y="3292153"/>
            <a:ext cx="4346384" cy="15313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444030" y="4798233"/>
            <a:ext cx="1503909" cy="144576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56730" y="2837529"/>
            <a:ext cx="0" cy="193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19235" y="3784687"/>
            <a:ext cx="0" cy="193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6464371" y="2814721"/>
            <a:ext cx="954864" cy="95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948023" y="1589098"/>
            <a:ext cx="0" cy="194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444030" y="1618001"/>
            <a:ext cx="3503993" cy="1219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444030" y="2245497"/>
            <a:ext cx="0" cy="25527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2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119421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+mn-lt"/>
              </a:rPr>
              <a:t>Bowtie</a:t>
            </a: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/>
              <a:t>Data: 2017-10-30_bowtie_1_p-pol_PH_X_2</a:t>
            </a:r>
            <a:br>
              <a:rPr lang="en-US" sz="2800" dirty="0"/>
            </a:br>
            <a:endParaRPr lang="en-US" sz="28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2592" r="52183" b="23333"/>
          <a:stretch/>
        </p:blipFill>
        <p:spPr>
          <a:xfrm>
            <a:off x="0" y="861320"/>
            <a:ext cx="2649516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26852" r="6889" b="27592"/>
          <a:stretch/>
        </p:blipFill>
        <p:spPr>
          <a:xfrm>
            <a:off x="3784600" y="994149"/>
            <a:ext cx="6108520" cy="2439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6852" r="8117" b="27592"/>
          <a:stretch/>
        </p:blipFill>
        <p:spPr>
          <a:xfrm>
            <a:off x="1362858" y="3733800"/>
            <a:ext cx="7734300" cy="3124200"/>
          </a:xfrm>
          <a:prstGeom prst="rect">
            <a:avLst/>
          </a:prstGeom>
        </p:spPr>
      </p:pic>
      <p:pic>
        <p:nvPicPr>
          <p:cNvPr id="17" name="5.phase_evol_bowt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67800" y="36703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119421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+mn-lt"/>
              </a:rPr>
              <a:t>Bowtie</a:t>
            </a: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/>
              <a:t>Data: </a:t>
            </a:r>
            <a:r>
              <a:rPr lang="en-US" sz="2800" dirty="0" smtClean="0"/>
              <a:t>2017-10-30_bowtie_1_p-pol_PH_X_3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23333" r="52316" b="23519"/>
          <a:stretch/>
        </p:blipFill>
        <p:spPr>
          <a:xfrm>
            <a:off x="22918" y="823297"/>
            <a:ext cx="2679880" cy="2727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25371" r="7980" b="27222"/>
          <a:stretch/>
        </p:blipFill>
        <p:spPr>
          <a:xfrm>
            <a:off x="3810000" y="900991"/>
            <a:ext cx="6108520" cy="2572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852" r="8662" b="27222"/>
          <a:stretch/>
        </p:blipFill>
        <p:spPr>
          <a:xfrm>
            <a:off x="1409700" y="3670300"/>
            <a:ext cx="7645400" cy="3149600"/>
          </a:xfrm>
          <a:prstGeom prst="rect">
            <a:avLst/>
          </a:prstGeom>
        </p:spPr>
      </p:pic>
      <p:pic>
        <p:nvPicPr>
          <p:cNvPr id="7" name="5.phase_evol_bowt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42401" y="3670300"/>
            <a:ext cx="3149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119421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+mn-lt"/>
              </a:rPr>
              <a:t>Bowtie</a:t>
            </a: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/>
              <a:t>Data: </a:t>
            </a:r>
            <a:r>
              <a:rPr lang="en-US" sz="2800" dirty="0" smtClean="0"/>
              <a:t>2017-10-30_bowtie_1_p-pol_PH_X_5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t="23333" r="52457" b="23889"/>
          <a:stretch/>
        </p:blipFill>
        <p:spPr>
          <a:xfrm>
            <a:off x="54618" y="741468"/>
            <a:ext cx="2710164" cy="2729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6853" r="8117" b="27777"/>
          <a:stretch/>
        </p:blipFill>
        <p:spPr>
          <a:xfrm>
            <a:off x="3765551" y="821668"/>
            <a:ext cx="6584949" cy="2649117"/>
          </a:xfrm>
          <a:prstGeom prst="rect">
            <a:avLst/>
          </a:prstGeom>
        </p:spPr>
      </p:pic>
      <p:pic>
        <p:nvPicPr>
          <p:cNvPr id="9" name="5.phase_evol_bowt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6589" y="3670300"/>
            <a:ext cx="3025411" cy="3025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6296" r="8390" b="27778"/>
          <a:stretch/>
        </p:blipFill>
        <p:spPr>
          <a:xfrm>
            <a:off x="1409700" y="3644900"/>
            <a:ext cx="7645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4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119421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+mn-lt"/>
              </a:rPr>
              <a:t>Discrete Bowtie</a:t>
            </a: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/>
              <a:t>Data: 2017-11-02_discretebowtie_1_p-pol_PH_X_4</a:t>
            </a:r>
            <a:br>
              <a:rPr lang="en-US" sz="2800" dirty="0"/>
            </a:br>
            <a:endParaRPr lang="en-US" sz="28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3148" r="52320" b="23704"/>
          <a:stretch/>
        </p:blipFill>
        <p:spPr>
          <a:xfrm>
            <a:off x="0" y="805203"/>
            <a:ext cx="2628900" cy="2685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7037" r="8390" b="27778"/>
          <a:stretch/>
        </p:blipFill>
        <p:spPr>
          <a:xfrm>
            <a:off x="3403600" y="925889"/>
            <a:ext cx="6337300" cy="256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5926" r="7844" b="27037"/>
          <a:stretch/>
        </p:blipFill>
        <p:spPr>
          <a:xfrm>
            <a:off x="1359473" y="3596380"/>
            <a:ext cx="7772400" cy="3225800"/>
          </a:xfrm>
          <a:prstGeom prst="rect">
            <a:avLst/>
          </a:prstGeom>
        </p:spPr>
      </p:pic>
      <p:pic>
        <p:nvPicPr>
          <p:cNvPr id="7" name="5.phase_evol_bowt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15788" y="3784068"/>
            <a:ext cx="3025411" cy="302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1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119421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+mn-lt"/>
              </a:rPr>
              <a:t>Discrete Bowtie</a:t>
            </a: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/>
              <a:t>Data: </a:t>
            </a:r>
            <a:r>
              <a:rPr lang="en-US" sz="2800" dirty="0" smtClean="0"/>
              <a:t>2017-11-02_discretebowtie_1_p-pol_PH_X_3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33148" r="52319" b="34444"/>
          <a:stretch/>
        </p:blipFill>
        <p:spPr>
          <a:xfrm>
            <a:off x="0" y="784265"/>
            <a:ext cx="3125367" cy="1919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35000" r="7980" b="36852"/>
          <a:stretch/>
        </p:blipFill>
        <p:spPr>
          <a:xfrm>
            <a:off x="3600409" y="740774"/>
            <a:ext cx="8050668" cy="2006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5" t="35926" r="51872" b="37037"/>
          <a:stretch/>
        </p:blipFill>
        <p:spPr>
          <a:xfrm>
            <a:off x="2218452" y="2580164"/>
            <a:ext cx="4258548" cy="21642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2" t="35926" r="7124" b="37037"/>
          <a:stretch/>
        </p:blipFill>
        <p:spPr>
          <a:xfrm>
            <a:off x="2218452" y="4787900"/>
            <a:ext cx="4332788" cy="2159000"/>
          </a:xfrm>
          <a:prstGeom prst="rect">
            <a:avLst/>
          </a:prstGeom>
        </p:spPr>
      </p:pic>
      <p:pic>
        <p:nvPicPr>
          <p:cNvPr id="12" name="5.phase_evol_bowt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05595" y="3780701"/>
            <a:ext cx="3865024" cy="19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0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119421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+mn-lt"/>
              </a:rPr>
              <a:t>Discrete Bowtie</a:t>
            </a: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/>
              <a:t>Data: </a:t>
            </a:r>
            <a:r>
              <a:rPr lang="en-US" sz="2800" dirty="0" smtClean="0"/>
              <a:t>2017-11-02_discretebowtie_1_p-pol_PH_X_5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23333" r="52456" b="23519"/>
          <a:stretch/>
        </p:blipFill>
        <p:spPr>
          <a:xfrm>
            <a:off x="29690" y="769392"/>
            <a:ext cx="2735766" cy="284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297" r="7298" b="27407"/>
          <a:stretch/>
        </p:blipFill>
        <p:spPr>
          <a:xfrm>
            <a:off x="3480334" y="871955"/>
            <a:ext cx="6702028" cy="2742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6111" r="8389" b="27778"/>
          <a:stretch/>
        </p:blipFill>
        <p:spPr>
          <a:xfrm>
            <a:off x="1352743" y="3647179"/>
            <a:ext cx="7632700" cy="3162300"/>
          </a:xfrm>
          <a:prstGeom prst="rect">
            <a:avLst/>
          </a:prstGeom>
        </p:spPr>
      </p:pic>
      <p:pic>
        <p:nvPicPr>
          <p:cNvPr id="7" name="5.phase_evol_bowt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3428" y="3659878"/>
            <a:ext cx="3140472" cy="31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8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119421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+mn-lt"/>
              </a:rPr>
              <a:t>Discrete Bowtie</a:t>
            </a: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/>
              <a:t>Data: </a:t>
            </a:r>
            <a:r>
              <a:rPr lang="en-US" sz="2800" dirty="0" smtClean="0"/>
              <a:t>2017-11-02_discretebowtie_1_p-pol_PH_X_2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t="21852" r="52060" b="23518"/>
          <a:stretch/>
        </p:blipFill>
        <p:spPr>
          <a:xfrm>
            <a:off x="10926" y="798128"/>
            <a:ext cx="2627663" cy="2779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t="25741" r="9071" b="26666"/>
          <a:stretch/>
        </p:blipFill>
        <p:spPr>
          <a:xfrm>
            <a:off x="4114800" y="912428"/>
            <a:ext cx="5815404" cy="2516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26852" r="8116" b="27222"/>
          <a:stretch/>
        </p:blipFill>
        <p:spPr>
          <a:xfrm>
            <a:off x="1397573" y="3659879"/>
            <a:ext cx="7645400" cy="3149600"/>
          </a:xfrm>
          <a:prstGeom prst="rect">
            <a:avLst/>
          </a:prstGeom>
        </p:spPr>
      </p:pic>
      <p:pic>
        <p:nvPicPr>
          <p:cNvPr id="10" name="5.phase_evol_bowt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3428" y="3659879"/>
            <a:ext cx="3140471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93</Words>
  <Application>Microsoft Office PowerPoint</Application>
  <PresentationFormat>Widescreen</PresentationFormat>
  <Paragraphs>36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s-SNOM Measurements</vt:lpstr>
      <vt:lpstr>Illumination conditions</vt:lpstr>
      <vt:lpstr>Bowtie Data: 2017-10-30_bowtie_1_p-pol_PH_X_2 </vt:lpstr>
      <vt:lpstr>Bowtie Data: 2017-10-30_bowtie_1_p-pol_PH_X_3 </vt:lpstr>
      <vt:lpstr>Bowtie Data: 2017-10-30_bowtie_1_p-pol_PH_X_5 </vt:lpstr>
      <vt:lpstr>Discrete Bowtie Data: 2017-11-02_discretebowtie_1_p-pol_PH_X_4 </vt:lpstr>
      <vt:lpstr>Discrete Bowtie Data: 2017-11-02_discretebowtie_1_p-pol_PH_X_3 </vt:lpstr>
      <vt:lpstr>Discrete Bowtie Data: 2017-11-02_discretebowtie_1_p-pol_PH_X_5 </vt:lpstr>
      <vt:lpstr>Discrete Bowtie Data: 2017-11-02_discretebowtie_1_p-pol_PH_X_2 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s-SNOM Measurements</dc:title>
  <dc:creator>Moreno Cleves, Camilo</dc:creator>
  <cp:lastModifiedBy>Moreno Cleves, Camilo</cp:lastModifiedBy>
  <cp:revision>18</cp:revision>
  <dcterms:created xsi:type="dcterms:W3CDTF">2017-10-16T14:46:52Z</dcterms:created>
  <dcterms:modified xsi:type="dcterms:W3CDTF">2017-11-17T16:45:03Z</dcterms:modified>
</cp:coreProperties>
</file>